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3.jpeg" ContentType="image/jpeg"/>
  <Override PartName="/ppt/media/image1.jpeg" ContentType="image/jpeg"/>
  <Override PartName="/ppt/media/image2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jpeg>
</file>

<file path=ppt/media/image2.jpeg>
</file>

<file path=ppt/media/image3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20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63804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504000" y="-11160"/>
            <a:ext cx="9071280" cy="585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357120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663804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-11160"/>
            <a:ext cx="9071280" cy="585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5806440"/>
            <a:ext cx="10079280" cy="175392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0"/>
            <a:ext cx="10076400" cy="941400"/>
          </a:xfrm>
          <a:prstGeom prst="rect">
            <a:avLst/>
          </a:prstGeom>
          <a:gradFill rotWithShape="0">
            <a:gsLst>
              <a:gs pos="0">
                <a:srgbClr val="dff2fc"/>
              </a:gs>
              <a:gs pos="100000">
                <a:srgbClr val="009bdd"/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0" y="6620400"/>
            <a:ext cx="10076400" cy="941400"/>
          </a:xfrm>
          <a:prstGeom prst="rect">
            <a:avLst/>
          </a:prstGeom>
          <a:gradFill rotWithShape="0">
            <a:gsLst>
              <a:gs pos="0">
                <a:srgbClr val="dff2fc"/>
              </a:gs>
              <a:gs pos="100000">
                <a:srgbClr val="009bdd"/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PlaceHolder 3"/>
          <p:cNvSpPr>
            <a:spLocks noGrp="1"/>
          </p:cNvSpPr>
          <p:nvPr>
            <p:ph type="title"/>
          </p:nvPr>
        </p:nvSpPr>
        <p:spPr>
          <a:xfrm>
            <a:off x="504000" y="-11160"/>
            <a:ext cx="9071280" cy="126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determined-bohr-fab812.netlify.com/" TargetMode="External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0" y="263628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1" lang="en-GB" sz="4400" spc="-1" strike="noStrike">
                <a:solidFill>
                  <a:srgbClr val="006699"/>
                </a:solidFill>
                <a:latin typeface="Arial"/>
              </a:rPr>
              <a:t>Invisible Cities – Air Quality</a:t>
            </a:r>
            <a:endParaRPr b="0" lang="en-GB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504000" y="285120"/>
            <a:ext cx="9071280" cy="66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Group 3 members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576000" y="1769040"/>
            <a:ext cx="7343640" cy="341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66cc"/>
                </a:solidFill>
                <a:latin typeface="Arial"/>
              </a:rPr>
              <a:t>Qiuwen Ju</a:t>
            </a:r>
            <a:endParaRPr b="0" lang="en-GB" sz="32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66cc"/>
                </a:solidFill>
                <a:latin typeface="Arial"/>
              </a:rPr>
              <a:t>Tom Keel</a:t>
            </a:r>
            <a:endParaRPr b="0" lang="en-GB" sz="32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66cc"/>
                </a:solidFill>
                <a:latin typeface="Arial"/>
              </a:rPr>
              <a:t>Zixin Lyu</a:t>
            </a:r>
            <a:endParaRPr b="0" lang="en-GB" sz="32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66cc"/>
                </a:solidFill>
                <a:latin typeface="Arial"/>
              </a:rPr>
              <a:t>Jay Wilson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04000" y="285120"/>
            <a:ext cx="9071280" cy="66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Qiuwen Ju – street pollution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576000" y="1769040"/>
            <a:ext cx="7343640" cy="341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66cc"/>
                </a:solidFill>
                <a:latin typeface="Arial"/>
              </a:rPr>
              <a:t>Qiuwen Ju</a:t>
            </a:r>
            <a:endParaRPr b="0" lang="en-GB" sz="32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504000" y="2844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Tom Keel – spinning globe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576000" y="1769040"/>
            <a:ext cx="7343640" cy="341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66cc"/>
                </a:solidFill>
                <a:latin typeface="Arial"/>
              </a:rPr>
              <a:t>Tom Keel</a:t>
            </a:r>
            <a:endParaRPr b="0" lang="en-GB" sz="32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504000" y="285120"/>
            <a:ext cx="9071280" cy="66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Zixin Lyu – API map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576000" y="1769040"/>
            <a:ext cx="7343640" cy="341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66cc"/>
                </a:solidFill>
                <a:latin typeface="Arial"/>
              </a:rPr>
              <a:t>Zixin Lyu</a:t>
            </a:r>
            <a:endParaRPr b="0" lang="en-GB" sz="32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504000" y="285120"/>
            <a:ext cx="9071280" cy="66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Jay Wilson – Copernicus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576000" y="1769040"/>
            <a:ext cx="7343640" cy="341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66cc"/>
                </a:solidFill>
                <a:latin typeface="Arial"/>
              </a:rPr>
              <a:t>Jay Wilson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504000" y="285120"/>
            <a:ext cx="9071280" cy="66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Website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https://determined-bohr-fab812.netlify.com/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504000" y="285120"/>
            <a:ext cx="9071280" cy="66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Question time?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2073600" y="1768680"/>
            <a:ext cx="5931360" cy="438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504000" y="-11160"/>
            <a:ext cx="907128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solidFill>
                  <a:srgbClr val="ffffff"/>
                </a:solidFill>
                <a:latin typeface="Arial"/>
                <a:ea typeface="WenQuanYi Micro Hei"/>
              </a:rPr>
              <a:t>Question t</a:t>
            </a: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ime!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3060720" y="1121400"/>
            <a:ext cx="4211280" cy="5358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Application>LibreOffice/6.2.2.2$Linux_X86_64 LibreOffice_project/20$Build-2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2019-05-18T17:18:45Z</dcterms:created>
  <dc:creator/>
  <dc:description/>
  <dc:language>en-GB</dc:language>
  <cp:lastModifiedBy/>
  <dcterms:modified xsi:type="dcterms:W3CDTF">2019-05-20T09:57:53Z</dcterms:modified>
  <cp:revision>4</cp:revision>
  <dc:subject/>
  <dc:title>Blue Curve</dc:title>
</cp:coreProperties>
</file>